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63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59" autoAdjust="0"/>
    <p:restoredTop sz="97095" autoAdjust="0"/>
  </p:normalViewPr>
  <p:slideViewPr>
    <p:cSldViewPr snapToGrid="0">
      <p:cViewPr varScale="1">
        <p:scale>
          <a:sx n="70" d="100"/>
          <a:sy n="70" d="100"/>
        </p:scale>
        <p:origin x="552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EA60C19-C265-412B-8D8F-E6C8E97B54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489D01BA-39C0-4180-94C6-0FA785F61F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FC2EEE1-6D03-42CB-9584-1040CACC8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07D17-1898-4619-AD44-F6176024F57F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4631BEB-E2F0-4857-A4AB-A2910146B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468AA38-2BF8-4957-B8C4-5DF043DC2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4C673-E56E-421E-9FA3-218B4A0BA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417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B46391E-24E0-48AA-B75E-97A411FB2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2C011DF-D91B-4A6C-A68B-6C083863E5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590E61F-9B9A-4AE9-9C1A-DDF7C5D11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07D17-1898-4619-AD44-F6176024F57F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E15C970-7E53-4709-BFCC-8644DCCEB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E20BCD9-F3F1-469E-845A-0A04131C1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4C673-E56E-421E-9FA3-218B4A0BA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143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D85D149-EDD5-4772-BF3F-3E6BDBBB9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65C1E1A-D3A1-408D-98A7-F08D2CFE8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0ACD8E2-8D06-49E5-A698-2540BE967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07D17-1898-4619-AD44-F6176024F57F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BB9B487-AF8E-4E36-BF94-B9EA1CA53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2B01A7D-A18D-43C4-89E9-7E5720A28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4C673-E56E-421E-9FA3-218B4A0BA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184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31AE0A3-3C35-4F3D-970D-39815D7F7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6B99778-637E-4E0D-B26A-706250AA82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97DA752-B090-4764-AA32-D9FD03F046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2B95300-35AA-4AC1-B325-24E4672CB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07D17-1898-4619-AD44-F6176024F57F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6EB0657-84BE-47DF-A6AD-48666E792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F90FBAF-68E1-419A-A0A4-869434487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4C673-E56E-421E-9FA3-218B4A0BA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555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A211EC7-9000-493F-81D4-FB1DB2664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198639E-F387-4891-B993-1C169B035E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A7CE2D2D-3E57-46C8-BDFD-3B49D513AD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CBD5CF42-EACF-4880-9297-0D20116E51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9FBB2421-C382-4F42-B80F-36EFCFEBCC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324A1F52-6C99-42FA-A23B-2145E5693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07D17-1898-4619-AD44-F6176024F57F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E6E365D0-9B95-4284-92AF-08D3652EB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CE2DE798-5B1A-47DA-B867-2C7361D89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4C673-E56E-421E-9FA3-218B4A0BA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188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92E1307-C6A3-4A91-AA73-C221BE94B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0B007B70-D3CC-4202-9591-C1BF4B8DF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07D17-1898-4619-AD44-F6176024F57F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0EBB60B-C3E0-4C8C-A143-76F1B1FCE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C9A17359-8B17-411A-85A2-03DD0B719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4C673-E56E-421E-9FA3-218B4A0BA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452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93985B7A-6CE9-4536-BB43-DC2012181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07D17-1898-4619-AD44-F6176024F57F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8F209967-C409-4279-9868-63E9166DD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33727EC-4039-49AE-8463-CF1E08D5C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4C673-E56E-421E-9FA3-218B4A0BA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197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6DD89B8-CF97-444E-8444-3A83190B1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45F799C-3131-4594-BEDC-3DE32C5AE1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9A71BB0-397D-41C9-BDE1-3993DED68C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84E1BFC-5D42-48D6-B93D-BAF0974A9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07D17-1898-4619-AD44-F6176024F57F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AE3BD82-479D-47D7-9309-EF9C4128F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5B74D38-2320-472C-9038-0981DEECA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4C673-E56E-421E-9FA3-218B4A0BA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650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3BBE002-D6A2-4799-BE48-88BB824FC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D06F9200-9131-4B0F-A645-2B833BFC0D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DD12110F-44DC-449A-9CC2-EE55B9257A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65E2C43-A5F4-4CB3-9A80-22227BB956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07D17-1898-4619-AD44-F6176024F57F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955FB81-A06F-48DB-A902-65FF41EC0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DCDEF52-C314-4055-AE08-753D3D903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4C673-E56E-421E-9FA3-218B4A0BA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66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6325379-71E7-4793-BCF2-2D6154C4B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6EDB5DC-A0DC-4528-B271-87CC2FA900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9B890DE-11D3-47C8-9912-BBCE6335A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07D17-1898-4619-AD44-F6176024F57F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BE93A5E-806C-4671-88B2-690038B2D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78B4EB3-1BAE-4DCD-94A5-BB091712E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4C673-E56E-421E-9FA3-218B4A0BA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556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A0C9EF9D-F203-47B6-9C80-9267F72B14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6C151CDA-08A2-4FFC-BED0-D2F1942931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390C438-DBDC-4757-864A-EB5660DEC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07D17-1898-4619-AD44-F6176024F57F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14FC34B-0B6D-46CE-8741-F2EBCD659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9BC1CF7-8F15-45EF-B644-28721773F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4C673-E56E-421E-9FA3-218B4A0BA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773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0D22DBA3-5FA9-4B1E-8C35-527F83FA3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754AABC-17C1-4F4E-955E-5E28C421CB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CCA9B9E-DAD9-4FDF-A410-B240989AC4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607D17-1898-4619-AD44-F6176024F57F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9771E23-4A06-4880-A082-10C78B9952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A50A9ED-4FF9-44C9-BBEC-BB4E00FE8D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B4C673-E56E-421E-9FA3-218B4A0BA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022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xmlns="" id="{91F32EBA-ED97-466E-8CFA-8382584155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34D738B-D736-47D8-8898-E02717260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199" y="851517"/>
            <a:ext cx="5130795" cy="1461778"/>
          </a:xfrm>
        </p:spPr>
        <p:txBody>
          <a:bodyPr>
            <a:normAutofit/>
          </a:bodyPr>
          <a:lstStyle/>
          <a:p>
            <a:r>
              <a:rPr lang="en-US" sz="4000" dirty="0"/>
              <a:t>Energy Efficient Hospital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="" id="{5FE6CE27-4EFD-49AF-92C3-258924F17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5200" y="2470248"/>
            <a:ext cx="4048344" cy="3536236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2400" b="1" dirty="0" smtClean="0"/>
              <a:t>Mission </a:t>
            </a:r>
            <a:endParaRPr lang="en-US" sz="2400" dirty="0"/>
          </a:p>
          <a:p>
            <a:r>
              <a:rPr lang="en-US" sz="2400" dirty="0"/>
              <a:t>To adopt energy conservation initiatives that save the organization's resources as well as reducing emissions to the environment due to unclean energy.  </a:t>
            </a:r>
          </a:p>
          <a:p>
            <a:pPr marL="0" indent="0" algn="ctr">
              <a:buNone/>
            </a:pPr>
            <a:r>
              <a:rPr lang="en-US" sz="2400" b="1" dirty="0"/>
              <a:t>Visions</a:t>
            </a:r>
            <a:endParaRPr lang="en-US" sz="2400" dirty="0"/>
          </a:p>
          <a:p>
            <a:r>
              <a:rPr lang="en-US" sz="2400" dirty="0"/>
              <a:t>To become a leading example to other local hospitals on how to conserve energy resources and protecting the environment. 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14BD01FC-0E1B-4E09-ACCB-182478949A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04" r="13213" b="2"/>
          <a:stretch/>
        </p:blipFill>
        <p:spPr>
          <a:xfrm>
            <a:off x="5510369" y="851517"/>
            <a:ext cx="6184807" cy="5154967"/>
          </a:xfrm>
          <a:custGeom>
            <a:avLst/>
            <a:gdLst/>
            <a:ahLst/>
            <a:cxnLst/>
            <a:rect l="l" t="t" r="r" b="b"/>
            <a:pathLst>
              <a:path w="5846002" h="4872577">
                <a:moveTo>
                  <a:pt x="343285" y="2953992"/>
                </a:moveTo>
                <a:cubicBezTo>
                  <a:pt x="343285" y="2953992"/>
                  <a:pt x="343285" y="2953992"/>
                  <a:pt x="849063" y="2953992"/>
                </a:cubicBezTo>
                <a:cubicBezTo>
                  <a:pt x="880743" y="2953992"/>
                  <a:pt x="911330" y="2971406"/>
                  <a:pt x="926624" y="2999703"/>
                </a:cubicBezTo>
                <a:cubicBezTo>
                  <a:pt x="926624" y="2999703"/>
                  <a:pt x="926624" y="2999703"/>
                  <a:pt x="1180059" y="3436136"/>
                </a:cubicBezTo>
                <a:cubicBezTo>
                  <a:pt x="1196445" y="3463345"/>
                  <a:pt x="1196445" y="3498172"/>
                  <a:pt x="1180059" y="3525382"/>
                </a:cubicBezTo>
                <a:cubicBezTo>
                  <a:pt x="1180059" y="3525382"/>
                  <a:pt x="1180059" y="3525382"/>
                  <a:pt x="926624" y="3961814"/>
                </a:cubicBezTo>
                <a:cubicBezTo>
                  <a:pt x="911330" y="3990111"/>
                  <a:pt x="880743" y="4007525"/>
                  <a:pt x="849063" y="4007525"/>
                </a:cubicBezTo>
                <a:cubicBezTo>
                  <a:pt x="849063" y="4007525"/>
                  <a:pt x="849063" y="4007525"/>
                  <a:pt x="343285" y="4007525"/>
                </a:cubicBezTo>
                <a:cubicBezTo>
                  <a:pt x="310513" y="4007525"/>
                  <a:pt x="281019" y="3990111"/>
                  <a:pt x="264633" y="3961814"/>
                </a:cubicBezTo>
                <a:cubicBezTo>
                  <a:pt x="264633" y="3961814"/>
                  <a:pt x="264633" y="3961814"/>
                  <a:pt x="12290" y="3525382"/>
                </a:cubicBezTo>
                <a:cubicBezTo>
                  <a:pt x="-4096" y="3498172"/>
                  <a:pt x="-4096" y="3463345"/>
                  <a:pt x="12290" y="3436136"/>
                </a:cubicBezTo>
                <a:cubicBezTo>
                  <a:pt x="12290" y="3436136"/>
                  <a:pt x="12290" y="3436136"/>
                  <a:pt x="264633" y="2999703"/>
                </a:cubicBezTo>
                <a:cubicBezTo>
                  <a:pt x="281019" y="2971406"/>
                  <a:pt x="310513" y="2953992"/>
                  <a:pt x="343285" y="2953992"/>
                </a:cubicBezTo>
                <a:close/>
                <a:moveTo>
                  <a:pt x="2353334" y="538808"/>
                </a:moveTo>
                <a:cubicBezTo>
                  <a:pt x="2353334" y="538808"/>
                  <a:pt x="2353334" y="538808"/>
                  <a:pt x="2613403" y="538808"/>
                </a:cubicBezTo>
                <a:lnTo>
                  <a:pt x="2643742" y="538808"/>
                </a:lnTo>
                <a:lnTo>
                  <a:pt x="2672692" y="588661"/>
                </a:lnTo>
                <a:cubicBezTo>
                  <a:pt x="2713002" y="658078"/>
                  <a:pt x="2759909" y="738855"/>
                  <a:pt x="2814491" y="832849"/>
                </a:cubicBezTo>
                <a:cubicBezTo>
                  <a:pt x="2839586" y="874521"/>
                  <a:pt x="2839586" y="927860"/>
                  <a:pt x="2814491" y="969531"/>
                </a:cubicBezTo>
                <a:cubicBezTo>
                  <a:pt x="2814491" y="969531"/>
                  <a:pt x="2814491" y="969531"/>
                  <a:pt x="2426350" y="1637936"/>
                </a:cubicBezTo>
                <a:cubicBezTo>
                  <a:pt x="2402927" y="1681274"/>
                  <a:pt x="2356083" y="1707943"/>
                  <a:pt x="2307565" y="1707943"/>
                </a:cubicBezTo>
                <a:cubicBezTo>
                  <a:pt x="2307565" y="1707943"/>
                  <a:pt x="2307565" y="1707943"/>
                  <a:pt x="1532956" y="1707943"/>
                </a:cubicBezTo>
                <a:cubicBezTo>
                  <a:pt x="1520409" y="1707943"/>
                  <a:pt x="1508175" y="1706276"/>
                  <a:pt x="1496490" y="1703099"/>
                </a:cubicBezTo>
                <a:lnTo>
                  <a:pt x="1471408" y="1692583"/>
                </a:lnTo>
                <a:lnTo>
                  <a:pt x="1486736" y="1666073"/>
                </a:lnTo>
                <a:cubicBezTo>
                  <a:pt x="1625328" y="1426376"/>
                  <a:pt x="1802725" y="1119564"/>
                  <a:pt x="2029793" y="726844"/>
                </a:cubicBezTo>
                <a:cubicBezTo>
                  <a:pt x="2097197" y="610441"/>
                  <a:pt x="2218525" y="538808"/>
                  <a:pt x="2353334" y="538808"/>
                </a:cubicBezTo>
                <a:close/>
                <a:moveTo>
                  <a:pt x="1487085" y="0"/>
                </a:moveTo>
                <a:cubicBezTo>
                  <a:pt x="1487085" y="0"/>
                  <a:pt x="1487085" y="0"/>
                  <a:pt x="2360840" y="0"/>
                </a:cubicBezTo>
                <a:cubicBezTo>
                  <a:pt x="2415568" y="0"/>
                  <a:pt x="2468407" y="30084"/>
                  <a:pt x="2494828" y="78969"/>
                </a:cubicBezTo>
                <a:cubicBezTo>
                  <a:pt x="2494828" y="78969"/>
                  <a:pt x="2494828" y="78969"/>
                  <a:pt x="2729665" y="483373"/>
                </a:cubicBezTo>
                <a:lnTo>
                  <a:pt x="2756194" y="529058"/>
                </a:lnTo>
                <a:lnTo>
                  <a:pt x="2735320" y="529058"/>
                </a:lnTo>
                <a:lnTo>
                  <a:pt x="2636659" y="529058"/>
                </a:lnTo>
                <a:lnTo>
                  <a:pt x="2593799" y="455250"/>
                </a:lnTo>
                <a:cubicBezTo>
                  <a:pt x="2430052" y="173267"/>
                  <a:pt x="2430052" y="173267"/>
                  <a:pt x="2430052" y="173267"/>
                </a:cubicBezTo>
                <a:cubicBezTo>
                  <a:pt x="2406629" y="129929"/>
                  <a:pt x="2359785" y="103259"/>
                  <a:pt x="2311267" y="103259"/>
                </a:cubicBezTo>
                <a:cubicBezTo>
                  <a:pt x="1536658" y="103259"/>
                  <a:pt x="1536658" y="103259"/>
                  <a:pt x="1536658" y="103259"/>
                </a:cubicBezTo>
                <a:cubicBezTo>
                  <a:pt x="1486468" y="103259"/>
                  <a:pt x="1441296" y="129929"/>
                  <a:pt x="1416201" y="173267"/>
                </a:cubicBezTo>
                <a:cubicBezTo>
                  <a:pt x="1029733" y="841671"/>
                  <a:pt x="1029733" y="841671"/>
                  <a:pt x="1029733" y="841671"/>
                </a:cubicBezTo>
                <a:cubicBezTo>
                  <a:pt x="1004637" y="883343"/>
                  <a:pt x="1004637" y="936682"/>
                  <a:pt x="1029733" y="978353"/>
                </a:cubicBezTo>
                <a:cubicBezTo>
                  <a:pt x="1416201" y="1646758"/>
                  <a:pt x="1416201" y="1646758"/>
                  <a:pt x="1416201" y="1646758"/>
                </a:cubicBezTo>
                <a:cubicBezTo>
                  <a:pt x="1428749" y="1668427"/>
                  <a:pt x="1446315" y="1685929"/>
                  <a:pt x="1467019" y="1698013"/>
                </a:cubicBezTo>
                <a:lnTo>
                  <a:pt x="1472899" y="1700478"/>
                </a:lnTo>
                <a:lnTo>
                  <a:pt x="1441377" y="1754996"/>
                </a:lnTo>
                <a:lnTo>
                  <a:pt x="1417933" y="1795543"/>
                </a:lnTo>
                <a:lnTo>
                  <a:pt x="1442249" y="1805738"/>
                </a:lnTo>
                <a:cubicBezTo>
                  <a:pt x="1455430" y="1809322"/>
                  <a:pt x="1469230" y="1811202"/>
                  <a:pt x="1483383" y="1811202"/>
                </a:cubicBezTo>
                <a:cubicBezTo>
                  <a:pt x="2357138" y="1811202"/>
                  <a:pt x="2357138" y="1811202"/>
                  <a:pt x="2357138" y="1811202"/>
                </a:cubicBezTo>
                <a:cubicBezTo>
                  <a:pt x="2411866" y="1811202"/>
                  <a:pt x="2464705" y="1781120"/>
                  <a:pt x="2491126" y="1732235"/>
                </a:cubicBezTo>
                <a:cubicBezTo>
                  <a:pt x="2928947" y="978278"/>
                  <a:pt x="2928947" y="978278"/>
                  <a:pt x="2928947" y="978278"/>
                </a:cubicBezTo>
                <a:cubicBezTo>
                  <a:pt x="2957254" y="931274"/>
                  <a:pt x="2957254" y="871108"/>
                  <a:pt x="2928947" y="824102"/>
                </a:cubicBezTo>
                <a:cubicBezTo>
                  <a:pt x="2874220" y="729858"/>
                  <a:pt x="2826333" y="647394"/>
                  <a:pt x="2784432" y="575238"/>
                </a:cubicBezTo>
                <a:lnTo>
                  <a:pt x="2763277" y="538808"/>
                </a:lnTo>
                <a:lnTo>
                  <a:pt x="2861280" y="538808"/>
                </a:lnTo>
                <a:cubicBezTo>
                  <a:pt x="3166048" y="538808"/>
                  <a:pt x="3653676" y="538808"/>
                  <a:pt x="4433881" y="538808"/>
                </a:cubicBezTo>
                <a:cubicBezTo>
                  <a:pt x="4564197" y="538808"/>
                  <a:pt x="4690018" y="610441"/>
                  <a:pt x="4752929" y="726844"/>
                </a:cubicBezTo>
                <a:cubicBezTo>
                  <a:pt x="4752929" y="726844"/>
                  <a:pt x="4752929" y="726844"/>
                  <a:pt x="5795449" y="2522134"/>
                </a:cubicBezTo>
                <a:cubicBezTo>
                  <a:pt x="5862854" y="2634060"/>
                  <a:pt x="5862854" y="2777325"/>
                  <a:pt x="5795449" y="2889251"/>
                </a:cubicBezTo>
                <a:cubicBezTo>
                  <a:pt x="5795449" y="2889251"/>
                  <a:pt x="5795449" y="2889251"/>
                  <a:pt x="4752929" y="4684542"/>
                </a:cubicBezTo>
                <a:cubicBezTo>
                  <a:pt x="4690018" y="4800945"/>
                  <a:pt x="4564197" y="4872577"/>
                  <a:pt x="4433881" y="4872577"/>
                </a:cubicBezTo>
                <a:cubicBezTo>
                  <a:pt x="4433881" y="4872577"/>
                  <a:pt x="4433881" y="4872577"/>
                  <a:pt x="2353334" y="4872577"/>
                </a:cubicBezTo>
                <a:cubicBezTo>
                  <a:pt x="2218525" y="4872577"/>
                  <a:pt x="2097197" y="4800945"/>
                  <a:pt x="2029793" y="4684542"/>
                </a:cubicBezTo>
                <a:cubicBezTo>
                  <a:pt x="2029793" y="4684542"/>
                  <a:pt x="2029793" y="4684542"/>
                  <a:pt x="991766" y="2889251"/>
                </a:cubicBezTo>
                <a:cubicBezTo>
                  <a:pt x="924361" y="2777325"/>
                  <a:pt x="924361" y="2634060"/>
                  <a:pt x="991766" y="2522134"/>
                </a:cubicBezTo>
                <a:cubicBezTo>
                  <a:pt x="991766" y="2522134"/>
                  <a:pt x="991766" y="2522134"/>
                  <a:pt x="1377193" y="1855530"/>
                </a:cubicBezTo>
                <a:lnTo>
                  <a:pt x="1409676" y="1799352"/>
                </a:lnTo>
                <a:lnTo>
                  <a:pt x="1408533" y="1798873"/>
                </a:lnTo>
                <a:cubicBezTo>
                  <a:pt x="1385179" y="1785241"/>
                  <a:pt x="1365364" y="1765500"/>
                  <a:pt x="1351210" y="1741057"/>
                </a:cubicBezTo>
                <a:cubicBezTo>
                  <a:pt x="1351210" y="1741057"/>
                  <a:pt x="1351210" y="1741057"/>
                  <a:pt x="915276" y="987100"/>
                </a:cubicBezTo>
                <a:cubicBezTo>
                  <a:pt x="886968" y="940096"/>
                  <a:pt x="886968" y="879930"/>
                  <a:pt x="915276" y="832924"/>
                </a:cubicBezTo>
                <a:cubicBezTo>
                  <a:pt x="915276" y="832924"/>
                  <a:pt x="915276" y="832924"/>
                  <a:pt x="1351210" y="78969"/>
                </a:cubicBezTo>
                <a:cubicBezTo>
                  <a:pt x="1379517" y="30084"/>
                  <a:pt x="1430471" y="0"/>
                  <a:pt x="1487085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17472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91F32EBA-ED97-466E-8CFA-8382584155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56E67D07-53AA-4D74-9AA5-64FD408D5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199" y="851517"/>
            <a:ext cx="5130795" cy="1461778"/>
          </a:xfrm>
        </p:spPr>
        <p:txBody>
          <a:bodyPr>
            <a:normAutofit/>
          </a:bodyPr>
          <a:lstStyle/>
          <a:p>
            <a:r>
              <a:rPr lang="en-US" sz="4000" dirty="0"/>
              <a:t>Energy Efficient Hospital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B512974-9001-4F2C-B16E-BD29D73553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5200" y="2470248"/>
            <a:ext cx="4048344" cy="3536236"/>
          </a:xfrm>
        </p:spPr>
        <p:txBody>
          <a:bodyPr>
            <a:normAutofit/>
          </a:bodyPr>
          <a:lstStyle/>
          <a:p>
            <a:r>
              <a:rPr lang="en-US" sz="2400" dirty="0"/>
              <a:t>The local hospitals need to use renewable sources that require less energy, thus saving financial resources. </a:t>
            </a:r>
          </a:p>
          <a:p>
            <a:r>
              <a:rPr lang="en-US" sz="2400" dirty="0"/>
              <a:t>Some of the outcomes includes</a:t>
            </a:r>
          </a:p>
          <a:p>
            <a:r>
              <a:rPr lang="en-US" sz="2400" dirty="0"/>
              <a:t>Environmental conservation.</a:t>
            </a:r>
          </a:p>
          <a:p>
            <a:r>
              <a:rPr lang="en-US" sz="2400" dirty="0"/>
              <a:t>Adherence to the goals of environmental legislation. </a:t>
            </a:r>
          </a:p>
          <a:p>
            <a:pPr marL="0" indent="0">
              <a:buNone/>
            </a:pPr>
            <a:endParaRPr lang="en-US" sz="2400" dirty="0"/>
          </a:p>
          <a:p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0D9B2716-EFBC-4A90-8803-EB933740DE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0" b="585"/>
          <a:stretch/>
        </p:blipFill>
        <p:spPr>
          <a:xfrm>
            <a:off x="5510369" y="851517"/>
            <a:ext cx="6184807" cy="5154967"/>
          </a:xfrm>
          <a:custGeom>
            <a:avLst/>
            <a:gdLst/>
            <a:ahLst/>
            <a:cxnLst/>
            <a:rect l="l" t="t" r="r" b="b"/>
            <a:pathLst>
              <a:path w="5846002" h="4872577">
                <a:moveTo>
                  <a:pt x="343285" y="2953992"/>
                </a:moveTo>
                <a:cubicBezTo>
                  <a:pt x="343285" y="2953992"/>
                  <a:pt x="343285" y="2953992"/>
                  <a:pt x="849063" y="2953992"/>
                </a:cubicBezTo>
                <a:cubicBezTo>
                  <a:pt x="880743" y="2953992"/>
                  <a:pt x="911330" y="2971406"/>
                  <a:pt x="926624" y="2999703"/>
                </a:cubicBezTo>
                <a:cubicBezTo>
                  <a:pt x="926624" y="2999703"/>
                  <a:pt x="926624" y="2999703"/>
                  <a:pt x="1180059" y="3436136"/>
                </a:cubicBezTo>
                <a:cubicBezTo>
                  <a:pt x="1196445" y="3463345"/>
                  <a:pt x="1196445" y="3498172"/>
                  <a:pt x="1180059" y="3525382"/>
                </a:cubicBezTo>
                <a:cubicBezTo>
                  <a:pt x="1180059" y="3525382"/>
                  <a:pt x="1180059" y="3525382"/>
                  <a:pt x="926624" y="3961814"/>
                </a:cubicBezTo>
                <a:cubicBezTo>
                  <a:pt x="911330" y="3990111"/>
                  <a:pt x="880743" y="4007525"/>
                  <a:pt x="849063" y="4007525"/>
                </a:cubicBezTo>
                <a:cubicBezTo>
                  <a:pt x="849063" y="4007525"/>
                  <a:pt x="849063" y="4007525"/>
                  <a:pt x="343285" y="4007525"/>
                </a:cubicBezTo>
                <a:cubicBezTo>
                  <a:pt x="310513" y="4007525"/>
                  <a:pt x="281019" y="3990111"/>
                  <a:pt x="264633" y="3961814"/>
                </a:cubicBezTo>
                <a:cubicBezTo>
                  <a:pt x="264633" y="3961814"/>
                  <a:pt x="264633" y="3961814"/>
                  <a:pt x="12290" y="3525382"/>
                </a:cubicBezTo>
                <a:cubicBezTo>
                  <a:pt x="-4096" y="3498172"/>
                  <a:pt x="-4096" y="3463345"/>
                  <a:pt x="12290" y="3436136"/>
                </a:cubicBezTo>
                <a:cubicBezTo>
                  <a:pt x="12290" y="3436136"/>
                  <a:pt x="12290" y="3436136"/>
                  <a:pt x="264633" y="2999703"/>
                </a:cubicBezTo>
                <a:cubicBezTo>
                  <a:pt x="281019" y="2971406"/>
                  <a:pt x="310513" y="2953992"/>
                  <a:pt x="343285" y="2953992"/>
                </a:cubicBezTo>
                <a:close/>
                <a:moveTo>
                  <a:pt x="2353334" y="538808"/>
                </a:moveTo>
                <a:cubicBezTo>
                  <a:pt x="2353334" y="538808"/>
                  <a:pt x="2353334" y="538808"/>
                  <a:pt x="2613403" y="538808"/>
                </a:cubicBezTo>
                <a:lnTo>
                  <a:pt x="2643742" y="538808"/>
                </a:lnTo>
                <a:lnTo>
                  <a:pt x="2672692" y="588661"/>
                </a:lnTo>
                <a:cubicBezTo>
                  <a:pt x="2713002" y="658078"/>
                  <a:pt x="2759909" y="738855"/>
                  <a:pt x="2814491" y="832849"/>
                </a:cubicBezTo>
                <a:cubicBezTo>
                  <a:pt x="2839586" y="874521"/>
                  <a:pt x="2839586" y="927860"/>
                  <a:pt x="2814491" y="969531"/>
                </a:cubicBezTo>
                <a:cubicBezTo>
                  <a:pt x="2814491" y="969531"/>
                  <a:pt x="2814491" y="969531"/>
                  <a:pt x="2426350" y="1637936"/>
                </a:cubicBezTo>
                <a:cubicBezTo>
                  <a:pt x="2402927" y="1681274"/>
                  <a:pt x="2356083" y="1707943"/>
                  <a:pt x="2307565" y="1707943"/>
                </a:cubicBezTo>
                <a:cubicBezTo>
                  <a:pt x="2307565" y="1707943"/>
                  <a:pt x="2307565" y="1707943"/>
                  <a:pt x="1532956" y="1707943"/>
                </a:cubicBezTo>
                <a:cubicBezTo>
                  <a:pt x="1520409" y="1707943"/>
                  <a:pt x="1508175" y="1706276"/>
                  <a:pt x="1496490" y="1703099"/>
                </a:cubicBezTo>
                <a:lnTo>
                  <a:pt x="1471408" y="1692583"/>
                </a:lnTo>
                <a:lnTo>
                  <a:pt x="1486736" y="1666073"/>
                </a:lnTo>
                <a:cubicBezTo>
                  <a:pt x="1625328" y="1426376"/>
                  <a:pt x="1802725" y="1119564"/>
                  <a:pt x="2029793" y="726844"/>
                </a:cubicBezTo>
                <a:cubicBezTo>
                  <a:pt x="2097197" y="610441"/>
                  <a:pt x="2218525" y="538808"/>
                  <a:pt x="2353334" y="538808"/>
                </a:cubicBezTo>
                <a:close/>
                <a:moveTo>
                  <a:pt x="1487085" y="0"/>
                </a:moveTo>
                <a:cubicBezTo>
                  <a:pt x="1487085" y="0"/>
                  <a:pt x="1487085" y="0"/>
                  <a:pt x="2360840" y="0"/>
                </a:cubicBezTo>
                <a:cubicBezTo>
                  <a:pt x="2415568" y="0"/>
                  <a:pt x="2468407" y="30084"/>
                  <a:pt x="2494828" y="78969"/>
                </a:cubicBezTo>
                <a:cubicBezTo>
                  <a:pt x="2494828" y="78969"/>
                  <a:pt x="2494828" y="78969"/>
                  <a:pt x="2729665" y="483373"/>
                </a:cubicBezTo>
                <a:lnTo>
                  <a:pt x="2756194" y="529058"/>
                </a:lnTo>
                <a:lnTo>
                  <a:pt x="2735320" y="529058"/>
                </a:lnTo>
                <a:lnTo>
                  <a:pt x="2636659" y="529058"/>
                </a:lnTo>
                <a:lnTo>
                  <a:pt x="2593799" y="455250"/>
                </a:lnTo>
                <a:cubicBezTo>
                  <a:pt x="2430052" y="173267"/>
                  <a:pt x="2430052" y="173267"/>
                  <a:pt x="2430052" y="173267"/>
                </a:cubicBezTo>
                <a:cubicBezTo>
                  <a:pt x="2406629" y="129929"/>
                  <a:pt x="2359785" y="103259"/>
                  <a:pt x="2311267" y="103259"/>
                </a:cubicBezTo>
                <a:cubicBezTo>
                  <a:pt x="1536658" y="103259"/>
                  <a:pt x="1536658" y="103259"/>
                  <a:pt x="1536658" y="103259"/>
                </a:cubicBezTo>
                <a:cubicBezTo>
                  <a:pt x="1486468" y="103259"/>
                  <a:pt x="1441296" y="129929"/>
                  <a:pt x="1416201" y="173267"/>
                </a:cubicBezTo>
                <a:cubicBezTo>
                  <a:pt x="1029733" y="841671"/>
                  <a:pt x="1029733" y="841671"/>
                  <a:pt x="1029733" y="841671"/>
                </a:cubicBezTo>
                <a:cubicBezTo>
                  <a:pt x="1004637" y="883343"/>
                  <a:pt x="1004637" y="936682"/>
                  <a:pt x="1029733" y="978353"/>
                </a:cubicBezTo>
                <a:cubicBezTo>
                  <a:pt x="1416201" y="1646758"/>
                  <a:pt x="1416201" y="1646758"/>
                  <a:pt x="1416201" y="1646758"/>
                </a:cubicBezTo>
                <a:cubicBezTo>
                  <a:pt x="1428749" y="1668427"/>
                  <a:pt x="1446315" y="1685929"/>
                  <a:pt x="1467019" y="1698013"/>
                </a:cubicBezTo>
                <a:lnTo>
                  <a:pt x="1472899" y="1700478"/>
                </a:lnTo>
                <a:lnTo>
                  <a:pt x="1441377" y="1754996"/>
                </a:lnTo>
                <a:lnTo>
                  <a:pt x="1417933" y="1795543"/>
                </a:lnTo>
                <a:lnTo>
                  <a:pt x="1442249" y="1805738"/>
                </a:lnTo>
                <a:cubicBezTo>
                  <a:pt x="1455430" y="1809322"/>
                  <a:pt x="1469230" y="1811202"/>
                  <a:pt x="1483383" y="1811202"/>
                </a:cubicBezTo>
                <a:cubicBezTo>
                  <a:pt x="2357138" y="1811202"/>
                  <a:pt x="2357138" y="1811202"/>
                  <a:pt x="2357138" y="1811202"/>
                </a:cubicBezTo>
                <a:cubicBezTo>
                  <a:pt x="2411866" y="1811202"/>
                  <a:pt x="2464705" y="1781120"/>
                  <a:pt x="2491126" y="1732235"/>
                </a:cubicBezTo>
                <a:cubicBezTo>
                  <a:pt x="2928947" y="978278"/>
                  <a:pt x="2928947" y="978278"/>
                  <a:pt x="2928947" y="978278"/>
                </a:cubicBezTo>
                <a:cubicBezTo>
                  <a:pt x="2957254" y="931274"/>
                  <a:pt x="2957254" y="871108"/>
                  <a:pt x="2928947" y="824102"/>
                </a:cubicBezTo>
                <a:cubicBezTo>
                  <a:pt x="2874220" y="729858"/>
                  <a:pt x="2826333" y="647394"/>
                  <a:pt x="2784432" y="575238"/>
                </a:cubicBezTo>
                <a:lnTo>
                  <a:pt x="2763277" y="538808"/>
                </a:lnTo>
                <a:lnTo>
                  <a:pt x="2861280" y="538808"/>
                </a:lnTo>
                <a:cubicBezTo>
                  <a:pt x="3166048" y="538808"/>
                  <a:pt x="3653676" y="538808"/>
                  <a:pt x="4433881" y="538808"/>
                </a:cubicBezTo>
                <a:cubicBezTo>
                  <a:pt x="4564197" y="538808"/>
                  <a:pt x="4690018" y="610441"/>
                  <a:pt x="4752929" y="726844"/>
                </a:cubicBezTo>
                <a:cubicBezTo>
                  <a:pt x="4752929" y="726844"/>
                  <a:pt x="4752929" y="726844"/>
                  <a:pt x="5795449" y="2522134"/>
                </a:cubicBezTo>
                <a:cubicBezTo>
                  <a:pt x="5862854" y="2634060"/>
                  <a:pt x="5862854" y="2777325"/>
                  <a:pt x="5795449" y="2889251"/>
                </a:cubicBezTo>
                <a:cubicBezTo>
                  <a:pt x="5795449" y="2889251"/>
                  <a:pt x="5795449" y="2889251"/>
                  <a:pt x="4752929" y="4684542"/>
                </a:cubicBezTo>
                <a:cubicBezTo>
                  <a:pt x="4690018" y="4800945"/>
                  <a:pt x="4564197" y="4872577"/>
                  <a:pt x="4433881" y="4872577"/>
                </a:cubicBezTo>
                <a:cubicBezTo>
                  <a:pt x="4433881" y="4872577"/>
                  <a:pt x="4433881" y="4872577"/>
                  <a:pt x="2353334" y="4872577"/>
                </a:cubicBezTo>
                <a:cubicBezTo>
                  <a:pt x="2218525" y="4872577"/>
                  <a:pt x="2097197" y="4800945"/>
                  <a:pt x="2029793" y="4684542"/>
                </a:cubicBezTo>
                <a:cubicBezTo>
                  <a:pt x="2029793" y="4684542"/>
                  <a:pt x="2029793" y="4684542"/>
                  <a:pt x="991766" y="2889251"/>
                </a:cubicBezTo>
                <a:cubicBezTo>
                  <a:pt x="924361" y="2777325"/>
                  <a:pt x="924361" y="2634060"/>
                  <a:pt x="991766" y="2522134"/>
                </a:cubicBezTo>
                <a:cubicBezTo>
                  <a:pt x="991766" y="2522134"/>
                  <a:pt x="991766" y="2522134"/>
                  <a:pt x="1377193" y="1855530"/>
                </a:cubicBezTo>
                <a:lnTo>
                  <a:pt x="1409676" y="1799352"/>
                </a:lnTo>
                <a:lnTo>
                  <a:pt x="1408533" y="1798873"/>
                </a:lnTo>
                <a:cubicBezTo>
                  <a:pt x="1385179" y="1785241"/>
                  <a:pt x="1365364" y="1765500"/>
                  <a:pt x="1351210" y="1741057"/>
                </a:cubicBezTo>
                <a:cubicBezTo>
                  <a:pt x="1351210" y="1741057"/>
                  <a:pt x="1351210" y="1741057"/>
                  <a:pt x="915276" y="987100"/>
                </a:cubicBezTo>
                <a:cubicBezTo>
                  <a:pt x="886968" y="940096"/>
                  <a:pt x="886968" y="879930"/>
                  <a:pt x="915276" y="832924"/>
                </a:cubicBezTo>
                <a:cubicBezTo>
                  <a:pt x="915276" y="832924"/>
                  <a:pt x="915276" y="832924"/>
                  <a:pt x="1351210" y="78969"/>
                </a:cubicBezTo>
                <a:cubicBezTo>
                  <a:pt x="1379517" y="30084"/>
                  <a:pt x="1430471" y="0"/>
                  <a:pt x="1487085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62165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85</Words>
  <Application>Microsoft Office PowerPoint</Application>
  <PresentationFormat>Widescreen</PresentationFormat>
  <Paragraphs>12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Energy Efficient Hospital </vt:lpstr>
      <vt:lpstr>Energy Efficient Hospital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Sustainability Initiative</dc:title>
  <dc:creator>Castro, Yadira</dc:creator>
  <cp:lastModifiedBy>HP</cp:lastModifiedBy>
  <cp:revision>7</cp:revision>
  <dcterms:created xsi:type="dcterms:W3CDTF">2021-01-21T17:10:12Z</dcterms:created>
  <dcterms:modified xsi:type="dcterms:W3CDTF">2021-01-22T04:09:35Z</dcterms:modified>
</cp:coreProperties>
</file>